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70" r:id="rId10"/>
    <p:sldId id="262" r:id="rId11"/>
    <p:sldId id="263" r:id="rId12"/>
    <p:sldId id="264" r:id="rId13"/>
    <p:sldId id="272" r:id="rId14"/>
    <p:sldId id="265" r:id="rId15"/>
    <p:sldId id="271" r:id="rId16"/>
    <p:sldId id="273" r:id="rId17"/>
    <p:sldId id="274" r:id="rId18"/>
    <p:sldId id="27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CC0099"/>
    <a:srgbClr val="E157BD"/>
    <a:srgbClr val="993300"/>
    <a:srgbClr val="0033CC"/>
    <a:srgbClr val="800000"/>
    <a:srgbClr val="00FF00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96BD-4FCB-485E-88B2-9D1FC0437A63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7752-B23F-460C-838A-1AA7AE52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8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7752-B23F-460C-838A-1AA7AE5274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0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9B181-27E6-4D47-916C-AA2C711F234F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982C09-C53F-494E-9B1E-F92265A1EB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esktop\&#1053;&#1086;&#1074;&#1072;&#1103;%20&#1087;&#1072;&#1087;&#1082;&#1072;\&#1054;&#1088;&#1082;&#1077;&#1089;&#1090;&#1088;_&#1055;&#1086;&#1083;&#1103;_&#1052;&#1086;&#1088;&#1080;&#1072;___&#1055;&#1086;&#1083;&#1100;_&#1052;&#1086;&#1088;&#1080;&#1072;__&#1052;&#1077;&#1085;&#1091;&#1101;&#1090;_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esktop\&#1053;&#1086;&#1074;&#1072;&#1103;%20&#1087;&#1072;&#1087;&#1082;&#1072;\&#1054;&#1088;&#1082;&#1077;&#1089;&#1090;&#1088;_&#1055;&#1086;&#1083;&#1103;_&#1052;&#1086;&#1088;&#1080;&#1072;___&#1055;&#1086;&#1083;&#1100;_&#1052;&#1086;&#1088;&#1080;&#1072;__&#1052;&#1077;&#1085;&#1091;&#1101;&#1090;_(audiopoisk.com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3"/>
            <a:ext cx="7560840" cy="1368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993300"/>
                  </a:solidFill>
                </a:ln>
                <a:solidFill>
                  <a:srgbClr val="FFFF00"/>
                </a:solidFill>
                <a:latin typeface="Collins" pitchFamily="2" charset="0"/>
              </a:rPr>
              <a:t>Путешествие  в страну Здоровья</a:t>
            </a:r>
            <a:endParaRPr lang="ru-RU" sz="4000" dirty="0">
              <a:ln>
                <a:solidFill>
                  <a:srgbClr val="993300"/>
                </a:solidFill>
              </a:ln>
              <a:solidFill>
                <a:srgbClr val="FFFF00"/>
              </a:solidFill>
              <a:latin typeface="Collins" pitchFamily="2" charset="0"/>
            </a:endParaRPr>
          </a:p>
        </p:txBody>
      </p:sp>
      <p:pic>
        <p:nvPicPr>
          <p:cNvPr id="10242" name="Picture 2" descr="C:\Users\Оля\Desktop\Фото ЗОЖ\P105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08" y="1628800"/>
            <a:ext cx="4427984" cy="33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89596" y="5445224"/>
            <a:ext cx="732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Детей группы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старшего дошкольного возраста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от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5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до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6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лет № 3</a:t>
            </a:r>
          </a:p>
          <a:p>
            <a:pPr algn="ctr"/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Воспитатели: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Бочковая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 А.А.</a:t>
            </a:r>
            <a:endParaRPr lang="ru-RU" dirty="0" smtClean="0">
              <a:solidFill>
                <a:srgbClr val="E157BD"/>
              </a:solidFill>
              <a:latin typeface="Franklin Gothic Heavy" pitchFamily="34" charset="0"/>
            </a:endParaRPr>
          </a:p>
          <a:p>
            <a:pPr algn="ctr"/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Нижневартовск 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2015 </a:t>
            </a:r>
            <a:r>
              <a:rPr lang="ru-RU" dirty="0" smtClean="0">
                <a:solidFill>
                  <a:srgbClr val="E157BD"/>
                </a:solidFill>
                <a:latin typeface="Franklin Gothic Heavy" pitchFamily="34" charset="0"/>
              </a:rPr>
              <a:t>год</a:t>
            </a:r>
            <a:endParaRPr lang="ru-RU" dirty="0">
              <a:solidFill>
                <a:srgbClr val="E157BD"/>
              </a:solidFill>
              <a:latin typeface="Franklin Gothic Heavy" pitchFamily="34" charset="0"/>
            </a:endParaRPr>
          </a:p>
        </p:txBody>
      </p:sp>
      <p:pic>
        <p:nvPicPr>
          <p:cNvPr id="7" name="Оркестр_Поля_Мориа___Поль_Мориа__Менуэт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9299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066632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Мы каждый день делаем пальчиковую гимнастику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Оля\Desktop\Фото ЗОЖ\P105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я\Desktop\Фото ЗОЖ\P105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4198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Оля\Desktop\Фото ЗОЖ\P105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45638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Оля\Desktop\Фото ЗОЖ\P1050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39586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89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Очень любим делать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самомассаж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себе и друг другу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Оля\Desktop\Фото ЗОЖ\P105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Оля\Desktop\Фото ЗОЖ\P1050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906180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0092" y="4293096"/>
            <a:ext cx="42498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Для массажа  у нас есть массажные</a:t>
            </a:r>
          </a:p>
          <a:p>
            <a:pPr algn="just"/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шарики, палочки и различные </a:t>
            </a:r>
          </a:p>
          <a:p>
            <a:pPr algn="just"/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приспособления, а еще здорово</a:t>
            </a:r>
          </a:p>
          <a:p>
            <a:pPr algn="just"/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делать </a:t>
            </a:r>
            <a:r>
              <a:rPr lang="ru-RU" sz="2000" i="1" dirty="0" err="1" smtClean="0">
                <a:solidFill>
                  <a:srgbClr val="993300"/>
                </a:solidFill>
                <a:latin typeface="+mj-lt"/>
              </a:rPr>
              <a:t>самомассаж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  , </a:t>
            </a:r>
            <a:r>
              <a:rPr lang="ru-RU" sz="2000" i="1" dirty="0" err="1" smtClean="0">
                <a:solidFill>
                  <a:srgbClr val="993300"/>
                </a:solidFill>
                <a:latin typeface="+mj-lt"/>
              </a:rPr>
              <a:t>пропевая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 </a:t>
            </a:r>
          </a:p>
          <a:p>
            <a:pPr algn="just"/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песенки или проговаривая стихи!</a:t>
            </a:r>
          </a:p>
        </p:txBody>
      </p:sp>
      <p:pic>
        <p:nvPicPr>
          <p:cNvPr id="1026" name="Picture 2" descr="C:\Users\Оля\Desktop\Фото ЗОЖ\P105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03582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048678" cy="64633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CC00"/>
                </a:solidFill>
                <a:latin typeface="Comic Sans MS" pitchFamily="66" charset="0"/>
              </a:rPr>
              <a:t>Для того, что бы наши глазки хорошо видели и отдыхали во время занятий</a:t>
            </a:r>
          </a:p>
          <a:p>
            <a:pPr algn="ctr"/>
            <a:r>
              <a:rPr lang="ru-RU" b="1" dirty="0" smtClean="0">
                <a:solidFill>
                  <a:srgbClr val="FFCC00"/>
                </a:solidFill>
                <a:latin typeface="Comic Sans MS" pitchFamily="66" charset="0"/>
              </a:rPr>
              <a:t>мы выполняем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ГИМНАСТИКУ ДЛЯ ГЛАЗ</a:t>
            </a:r>
            <a:endParaRPr lang="ru-RU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Оля\Desktop\Фото ЗОЖ\P105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Оля\Desktop\Фото ЗОЖ\P105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Оля\Desktop\Фото ЗОЖ\P105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Оля\Desktop\Фото ЗОЖ\P1050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322785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Спинка ровная , прямая быть должна у малыша.</a:t>
            </a:r>
          </a:p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Упражнения для осанки выполняем </a:t>
            </a:r>
            <a:r>
              <a:rPr lang="ru-RU" sz="2400" b="1" dirty="0" err="1" smtClean="0">
                <a:solidFill>
                  <a:srgbClr val="993300"/>
                </a:solidFill>
              </a:rPr>
              <a:t>неспеша</a:t>
            </a:r>
            <a:r>
              <a:rPr lang="ru-RU" sz="2400" b="1" dirty="0" smtClean="0">
                <a:solidFill>
                  <a:srgbClr val="993300"/>
                </a:solidFill>
              </a:rPr>
              <a:t>.</a:t>
            </a:r>
            <a:endParaRPr lang="ru-RU" sz="2400" b="1" dirty="0">
              <a:solidFill>
                <a:srgbClr val="993300"/>
              </a:solidFill>
            </a:endParaRPr>
          </a:p>
        </p:txBody>
      </p:sp>
      <p:pic>
        <p:nvPicPr>
          <p:cNvPr id="5122" name="Picture 2" descr="C:\Users\Оля\Desktop\Фото ЗОЖ\P105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131840" cy="2348880"/>
          </a:xfrm>
          <a:prstGeom prst="rect">
            <a:avLst/>
          </a:prstGeom>
          <a:noFill/>
        </p:spPr>
      </p:pic>
      <p:pic>
        <p:nvPicPr>
          <p:cNvPr id="5123" name="Picture 3" descr="C:\Users\Оля\Desktop\Фото ЗОЖ\P105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131840" cy="2348880"/>
          </a:xfrm>
          <a:prstGeom prst="rect">
            <a:avLst/>
          </a:prstGeom>
          <a:noFill/>
        </p:spPr>
      </p:pic>
      <p:pic>
        <p:nvPicPr>
          <p:cNvPr id="5124" name="Picture 4" descr="C:\Users\Оля\Desktop\Фото ЗОЖ\P105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05064"/>
            <a:ext cx="3203848" cy="2402886"/>
          </a:xfrm>
          <a:prstGeom prst="rect">
            <a:avLst/>
          </a:prstGeom>
          <a:noFill/>
        </p:spPr>
      </p:pic>
      <p:pic>
        <p:nvPicPr>
          <p:cNvPr id="5125" name="Picture 5" descr="C:\Users\Оля\Desktop\Фото ЗОЖ\P105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332386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036496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Выполняем упражнения для профилактики плоскостопия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Оля\Desktop\Фото ЗОЖ\P105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5168">
            <a:off x="503955" y="986293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ля\Desktop\Фото ЗОЖ\P105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061">
            <a:off x="5417183" y="115973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Оля\Desktop\Фото ЗОЖ\P105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7558">
            <a:off x="539552" y="3789040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Оля\Desktop\Фото ЗОЖ\P105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0719">
            <a:off x="4644008" y="3933056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764704"/>
            <a:ext cx="4032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 присмотром тренера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Учимся плавать и нырять.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Движения уверенно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Будем выполнять!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Вода поможет закаляться,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Здоровым 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крепким телом оставаться!</a:t>
            </a:r>
          </a:p>
        </p:txBody>
      </p:sp>
      <p:pic>
        <p:nvPicPr>
          <p:cNvPr id="6146" name="Picture 2" descr="C:\Users\Оля\Desktop\Фото ЗОЖ\P105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600400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Оля\Desktop\Фото ЗОЖ\P105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Оля\Desktop\Фото ЗОЖ\P105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3672408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3" y="18864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На прогулку выходи,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Свежим воздухом дыши.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Только помни при уходе: 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Одеваться по погоде!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C:\Users\Оля\Desktop\Фото ЗОЖ\P105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Оля\Desktop\Фото ЗОЖ\P105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02433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Оля\Desktop\Фото ЗОЖ\P1050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Оля\Desktop\Фото ЗОЖ\P105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41171">
            <a:off x="580477" y="308536"/>
            <a:ext cx="3912283" cy="2274781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-868"/>
              </a:avLst>
            </a:prstTxWarp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  <a:t>Кушай овощи и фрукты,</a:t>
            </a:r>
            <a:b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  <a:t>Рыбу, молокопродукты-</a:t>
            </a:r>
            <a:b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  <a:t>Вот полезная еда,</a:t>
            </a:r>
            <a:b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Franklin Gothic Heavy" pitchFamily="34" charset="0"/>
              </a:rPr>
              <a:t>Витаминами полна!</a:t>
            </a:r>
            <a:endParaRPr lang="ru-RU" sz="24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pic>
        <p:nvPicPr>
          <p:cNvPr id="8194" name="Picture 2" descr="F:\DCIM\105_PANA\P105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DCIM\105_PANA\P105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309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Оля\Desktop\Фото ЗОЖ\P1050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Оля\Desktop\Фото ЗОЖ\P1050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1297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76864" cy="140706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 группе у нас есть помощники, которые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помогают нам быть здоровыми!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Оля\Desktop\Фото ЗОЖ\P1050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Оля\Desktop\Фото ЗОЖ\P105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797152"/>
            <a:ext cx="175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Увлажнитель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воздуха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797152"/>
            <a:ext cx="2496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Бактерицидная лампа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 </a:t>
            </a:r>
            <a:r>
              <a:rPr lang="ru-RU" b="1" dirty="0" err="1" smtClean="0">
                <a:solidFill>
                  <a:srgbClr val="002060"/>
                </a:solidFill>
              </a:rPr>
              <a:t>Дезар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63488"/>
            <a:ext cx="9154157" cy="223224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Romashka Deco" pitchFamily="2" charset="0"/>
              </a:rPr>
              <a:t>З</a:t>
            </a:r>
            <a:r>
              <a:rPr lang="ru-RU" sz="3200" dirty="0" smtClean="0">
                <a:solidFill>
                  <a:srgbClr val="00FF00"/>
                </a:solidFill>
                <a:latin typeface="Romashka Deco" pitchFamily="2" charset="0"/>
              </a:rPr>
              <a:t>д</a:t>
            </a:r>
            <a:r>
              <a:rPr lang="ru-RU" sz="4400" dirty="0" smtClean="0">
                <a:solidFill>
                  <a:srgbClr val="FF0000"/>
                </a:solidFill>
                <a:latin typeface="Romashka Deco" pitchFamily="2" charset="0"/>
              </a:rPr>
              <a:t>о</a:t>
            </a:r>
            <a:r>
              <a:rPr lang="ru-RU" sz="3200" dirty="0" smtClean="0">
                <a:solidFill>
                  <a:srgbClr val="0070C0"/>
                </a:solidFill>
                <a:latin typeface="Romashka Deco" pitchFamily="2" charset="0"/>
              </a:rPr>
              <a:t>р</a:t>
            </a:r>
            <a:r>
              <a:rPr lang="ru-RU" sz="3200" dirty="0" smtClean="0">
                <a:solidFill>
                  <a:srgbClr val="E157BD"/>
                </a:solidFill>
                <a:latin typeface="Romashka Deco" pitchFamily="2" charset="0"/>
              </a:rPr>
              <a:t>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Romashka Deco" pitchFamily="2" charset="0"/>
              </a:rPr>
              <a:t>в</a:t>
            </a:r>
            <a:r>
              <a:rPr lang="ru-RU" sz="3200" dirty="0" smtClean="0">
                <a:solidFill>
                  <a:srgbClr val="0000FF"/>
                </a:solidFill>
                <a:latin typeface="Romashka Deco" pitchFamily="2" charset="0"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latin typeface="Romashka Deco" pitchFamily="2" charset="0"/>
              </a:rPr>
              <a:t> з</a:t>
            </a:r>
            <a:r>
              <a:rPr lang="ru-RU" sz="3200" dirty="0" smtClean="0">
                <a:solidFill>
                  <a:srgbClr val="FFFF00"/>
                </a:solidFill>
                <a:latin typeface="Romashka Deco" pitchFamily="2" charset="0"/>
              </a:rPr>
              <a:t>д</a:t>
            </a:r>
            <a:r>
              <a:rPr lang="ru-RU" sz="3200" dirty="0" smtClean="0">
                <a:solidFill>
                  <a:srgbClr val="7030A0"/>
                </a:solidFill>
                <a:latin typeface="Romashka Deco" pitchFamily="2" charset="0"/>
              </a:rPr>
              <a:t>о</a:t>
            </a:r>
            <a:r>
              <a:rPr lang="ru-RU" sz="3200" dirty="0" smtClean="0">
                <a:solidFill>
                  <a:srgbClr val="00FF00"/>
                </a:solidFill>
                <a:latin typeface="Romashka Deco" pitchFamily="2" charset="0"/>
              </a:rPr>
              <a:t>р</a:t>
            </a:r>
            <a:r>
              <a:rPr lang="ru-RU" sz="3200" dirty="0" smtClean="0">
                <a:solidFill>
                  <a:srgbClr val="CC0066"/>
                </a:solidFill>
                <a:latin typeface="Romashka Deco" pitchFamily="2" charset="0"/>
              </a:rPr>
              <a:t>о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omashka Deco" pitchFamily="2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Romashka Deco" pitchFamily="2" charset="0"/>
              </a:rPr>
              <a:t>ы</a:t>
            </a:r>
            <a:r>
              <a:rPr lang="ru-RU" sz="3200" dirty="0" smtClean="0">
                <a:solidFill>
                  <a:srgbClr val="0000FF"/>
                </a:solidFill>
                <a:latin typeface="Romashka Deco" pitchFamily="2" charset="0"/>
              </a:rPr>
              <a:t>м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Romashka Deco" pitchFamily="2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Romashka Deco" pitchFamily="2" charset="0"/>
              </a:rPr>
              <a:t> быть!</a:t>
            </a:r>
            <a:endParaRPr lang="ru-RU" sz="3200" dirty="0">
              <a:solidFill>
                <a:srgbClr val="FF0000"/>
              </a:solidFill>
              <a:latin typeface="Romashka Deco" pitchFamily="2" charset="0"/>
            </a:endParaRPr>
          </a:p>
        </p:txBody>
      </p:sp>
      <p:pic>
        <p:nvPicPr>
          <p:cNvPr id="1026" name="Picture 2" descr="C:\Users\Оля\Desktop\Фото ЗОЖ\P105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4641">
            <a:off x="2936235" y="2669359"/>
            <a:ext cx="3203848" cy="240288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Оля\Desktop\Фото ЗОЖ\P105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5625">
            <a:off x="5724092" y="1339256"/>
            <a:ext cx="3273579" cy="234888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Оля\Desktop\Фото ЗОЖ\P1050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203848" cy="240288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Оля\Desktop\Фото ЗОЖ\P1050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4830">
            <a:off x="0" y="1268760"/>
            <a:ext cx="3275856" cy="244827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Оля\Desktop\Фото ЗОЖ\P1050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3250">
            <a:off x="5580112" y="4077072"/>
            <a:ext cx="3275856" cy="245689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864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Чтоб здоровье сохранить,</a:t>
            </a:r>
            <a:b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Организм свой укрепить,</a:t>
            </a:r>
            <a:b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Знают все мои друзья</a:t>
            </a: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Должен быть режим у дня.</a:t>
            </a:r>
            <a:r>
              <a:rPr lang="ru-RU" sz="3200" dirty="0"/>
              <a:t> </a:t>
            </a:r>
          </a:p>
        </p:txBody>
      </p:sp>
      <p:pic>
        <p:nvPicPr>
          <p:cNvPr id="2050" name="Picture 2" descr="C:\Users\Оля\Desktop\Фото ЗОЖ\P105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0314">
            <a:off x="265966" y="712516"/>
            <a:ext cx="1451585" cy="108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Оля\Desktop\Фото ЗОЖ\P105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36815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Оля\Desktop\Фото ЗОЖ\P105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588" y="5490382"/>
            <a:ext cx="1368152" cy="1008112"/>
          </a:xfrm>
          <a:prstGeom prst="ellipse">
            <a:avLst/>
          </a:prstGeom>
          <a:noFill/>
        </p:spPr>
      </p:pic>
      <p:pic>
        <p:nvPicPr>
          <p:cNvPr id="2053" name="Picture 5" descr="C:\Users\Оля\Desktop\Фото ЗОЖ\P1050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72843">
            <a:off x="795875" y="3826974"/>
            <a:ext cx="129614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Оля\Desktop\Фото ЗОЖ\P1050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373216"/>
            <a:ext cx="136815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Оля\Desktop\Фото ЗОЖ\P1050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373216"/>
            <a:ext cx="1296144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Оля\Desktop\Фото ЗОЖ\P10504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373216"/>
            <a:ext cx="1368152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Оля\Desktop\Фото ЗОЖ\P10502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517232"/>
            <a:ext cx="1259632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:\Users\Оля\Desktop\Фото ЗОЖ\P10502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916832"/>
            <a:ext cx="151216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9" name="Picture 11" descr="C:\Users\Оля\Desktop\Фото ЗОЖ\P10503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54529">
            <a:off x="7308304" y="476672"/>
            <a:ext cx="129614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C:\Users\Оля\Desktop\Фото ЗОЖ\P10504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37581">
            <a:off x="6948264" y="3645024"/>
            <a:ext cx="1499659" cy="112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032448" cy="93610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/>
              <a:t>Хороший сон – залог крепкого здоровья!</a:t>
            </a:r>
            <a:endParaRPr lang="ru-RU" sz="3200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Следует, ребята, знать:</a:t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Нужно всем подольше спать.</a:t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Ну а утром не лениться–</a:t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На зарядку становиться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10504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163972">
            <a:off x="3907300" y="2084290"/>
            <a:ext cx="4713298" cy="356641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10503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P105037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prstTxWarp prst="textInflate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Здоровье в порядке?</a:t>
            </a:r>
            <a:b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Спасибо зарядке!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3415">
            <a:off x="511209" y="32278"/>
            <a:ext cx="3096344" cy="3416320"/>
          </a:xfrm>
          <a:custGeom>
            <a:avLst/>
            <a:gdLst>
              <a:gd name="connsiteX0" fmla="*/ 0 w 3096344"/>
              <a:gd name="connsiteY0" fmla="*/ 1817727 h 3635454"/>
              <a:gd name="connsiteX1" fmla="*/ 369554 w 3096344"/>
              <a:gd name="connsiteY1" fmla="*/ 639107 h 3635454"/>
              <a:gd name="connsiteX2" fmla="*/ 1548175 w 3096344"/>
              <a:gd name="connsiteY2" fmla="*/ 1 h 3635454"/>
              <a:gd name="connsiteX3" fmla="*/ 2726794 w 3096344"/>
              <a:gd name="connsiteY3" fmla="*/ 639111 h 3635454"/>
              <a:gd name="connsiteX4" fmla="*/ 3096345 w 3096344"/>
              <a:gd name="connsiteY4" fmla="*/ 1817731 h 3635454"/>
              <a:gd name="connsiteX5" fmla="*/ 2726792 w 3096344"/>
              <a:gd name="connsiteY5" fmla="*/ 2996351 h 3635454"/>
              <a:gd name="connsiteX6" fmla="*/ 1548172 w 3096344"/>
              <a:gd name="connsiteY6" fmla="*/ 3635458 h 3635454"/>
              <a:gd name="connsiteX7" fmla="*/ 369553 w 3096344"/>
              <a:gd name="connsiteY7" fmla="*/ 2996349 h 3635454"/>
              <a:gd name="connsiteX8" fmla="*/ 1 w 3096344"/>
              <a:gd name="connsiteY8" fmla="*/ 1817729 h 3635454"/>
              <a:gd name="connsiteX9" fmla="*/ 0 w 3096344"/>
              <a:gd name="connsiteY9" fmla="*/ 1817727 h 3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6344" h="3635454">
                <a:moveTo>
                  <a:pt x="0" y="1817727"/>
                </a:moveTo>
                <a:cubicBezTo>
                  <a:pt x="0" y="1385779"/>
                  <a:pt x="131011" y="967948"/>
                  <a:pt x="369554" y="639107"/>
                </a:cubicBezTo>
                <a:cubicBezTo>
                  <a:pt x="663702" y="233614"/>
                  <a:pt x="1094526" y="0"/>
                  <a:pt x="1548175" y="1"/>
                </a:cubicBezTo>
                <a:cubicBezTo>
                  <a:pt x="2001824" y="2"/>
                  <a:pt x="2432647" y="233617"/>
                  <a:pt x="2726794" y="639111"/>
                </a:cubicBezTo>
                <a:cubicBezTo>
                  <a:pt x="2965337" y="967952"/>
                  <a:pt x="3096346" y="1385783"/>
                  <a:pt x="3096345" y="1817731"/>
                </a:cubicBezTo>
                <a:cubicBezTo>
                  <a:pt x="3096345" y="2249679"/>
                  <a:pt x="2965335" y="2667510"/>
                  <a:pt x="2726792" y="2996351"/>
                </a:cubicBezTo>
                <a:cubicBezTo>
                  <a:pt x="2432644" y="3401845"/>
                  <a:pt x="2001821" y="3635459"/>
                  <a:pt x="1548172" y="3635458"/>
                </a:cubicBezTo>
                <a:cubicBezTo>
                  <a:pt x="1094523" y="3635458"/>
                  <a:pt x="663700" y="3401843"/>
                  <a:pt x="369553" y="2996349"/>
                </a:cubicBezTo>
                <a:cubicBezTo>
                  <a:pt x="131010" y="2667508"/>
                  <a:pt x="1" y="2249677"/>
                  <a:pt x="1" y="1817729"/>
                </a:cubicBezTo>
                <a:cubicBezTo>
                  <a:pt x="1" y="1817728"/>
                  <a:pt x="0" y="1817728"/>
                  <a:pt x="0" y="1817727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Утром форточку откроем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Свежий воздух пригласим.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Зарядка нас взбодрит , настроит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 прибавит новых сил!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Оля\Desktop\Фото ЗОЖ\P105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74441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я\Desktop\Фото ЗОЖ\P1050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888432" cy="279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Оля\Desktop\Фото ЗОЖ\P1050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3888432" cy="294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309" y="188640"/>
            <a:ext cx="929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Занятия физкультурой помогают нам стать здоровыми, 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сильными и ловкими!</a:t>
            </a:r>
            <a:endParaRPr lang="ru-RU" sz="24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50" name="Picture 2" descr="C:\Users\Оля\Desktop\Фото ЗОЖ\P105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952328" cy="2376264"/>
          </a:xfrm>
          <a:prstGeom prst="rect">
            <a:avLst/>
          </a:prstGeom>
          <a:noFill/>
        </p:spPr>
      </p:pic>
      <p:pic>
        <p:nvPicPr>
          <p:cNvPr id="2051" name="Picture 3" descr="C:\Users\Оля\Desktop\Фото ЗОЖ\P105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2939819" cy="2204864"/>
          </a:xfrm>
          <a:prstGeom prst="rect">
            <a:avLst/>
          </a:prstGeom>
          <a:noFill/>
        </p:spPr>
      </p:pic>
      <p:pic>
        <p:nvPicPr>
          <p:cNvPr id="2052" name="Picture 4" descr="C:\Users\Оля\Desktop\Фото ЗОЖ\P105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138499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itchFamily="34" charset="0"/>
              </a:rPr>
              <a:t>Быть здоровыми и сильными нам помогают советы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itchFamily="34" charset="0"/>
              </a:rPr>
              <a:t>Доктора Айболита.</a:t>
            </a:r>
            <a:endParaRPr lang="ru-RU" sz="2800" dirty="0">
              <a:solidFill>
                <a:srgbClr val="7030A0"/>
              </a:solidFill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Мы ежедневно  обливаем руки до локтя прохладной водой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Оля\Desktop\Фото ЗОЖ\P105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0921">
            <a:off x="197029" y="2124136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Оля\Desktop\Фото ЗОЖ\P1050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2748">
            <a:off x="2110746" y="4166556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3717032"/>
            <a:ext cx="3572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Умывать лицо и руки 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Шею непременно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Надо по два раза в сутки,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Снижая постепенно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   У воды температуру,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      Чтобы позабыть микстуру!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Оркестр_Поля_Мориа___Поль_Мориа__Менуэт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6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После сна просыпаемся под спокойную музыку и делаем гимнастику в постели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Оля\Desktop\Фото ЗОЖ\P105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340768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Оля\Desktop\Фото ЗОЖ\P105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Оля\Desktop\Фото ЗОЖ\P105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После  дневного сна  - закаливание.</a:t>
            </a:r>
            <a:endParaRPr lang="ru-RU" sz="2400" b="1" dirty="0">
              <a:solidFill>
                <a:srgbClr val="993300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484784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После сна ты закаляйся,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По дорожкам специальным                         прогуляйся.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Будешь ты всегда здоров.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Тут не нужно лишних слов.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Оля\Desktop\Фото ЗОЖ\P105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60040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Оля\Desktop\Фото ЗОЖ\P105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600400" cy="2631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Оля\Desktop\Фото ЗОЖ\P105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563888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803</TotalTime>
  <Words>269</Words>
  <Application>Microsoft Office PowerPoint</Application>
  <PresentationFormat>Экран (4:3)</PresentationFormat>
  <Paragraphs>57</Paragraphs>
  <Slides>19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 Black</vt:lpstr>
      <vt:lpstr>Calibri</vt:lpstr>
      <vt:lpstr>Collins</vt:lpstr>
      <vt:lpstr>Comic Sans MS</vt:lpstr>
      <vt:lpstr>Constantia</vt:lpstr>
      <vt:lpstr>Franklin Gothic Heavy</vt:lpstr>
      <vt:lpstr>Romashka Deco</vt:lpstr>
      <vt:lpstr>Wingdings 2</vt:lpstr>
      <vt:lpstr>Поток</vt:lpstr>
      <vt:lpstr>Презентация PowerPoint</vt:lpstr>
      <vt:lpstr>Презентация PowerPoint</vt:lpstr>
      <vt:lpstr>Хороший сон – залог крепкого здоровья!</vt:lpstr>
      <vt:lpstr>Здоровье в порядке? Спасибо зарядке!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 в страну Здоровья</dc:title>
  <dc:creator>Оля</dc:creator>
  <cp:lastModifiedBy>Ольга</cp:lastModifiedBy>
  <cp:revision>77</cp:revision>
  <dcterms:created xsi:type="dcterms:W3CDTF">2011-02-07T16:31:08Z</dcterms:created>
  <dcterms:modified xsi:type="dcterms:W3CDTF">2016-09-17T03:48:00Z</dcterms:modified>
</cp:coreProperties>
</file>